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69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4" r:id="rId14"/>
    <p:sldId id="270" r:id="rId15"/>
    <p:sldId id="271" r:id="rId16"/>
    <p:sldId id="272" r:id="rId17"/>
    <p:sldId id="273" r:id="rId18"/>
    <p:sldId id="26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6"/>
  </p:normalViewPr>
  <p:slideViewPr>
    <p:cSldViewPr snapToGrid="0" snapToObjects="1" showGuides="1">
      <p:cViewPr varScale="1">
        <p:scale>
          <a:sx n="74" d="100"/>
          <a:sy n="74" d="100"/>
        </p:scale>
        <p:origin x="176" y="824"/>
      </p:cViewPr>
      <p:guideLst>
        <p:guide orient="horz" pos="91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0F4F-FFAD-6E4C-93D1-E33CD7A33FA3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82D58-6429-9642-9CC0-5B3FAF35C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3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B8DEF-89F5-664D-8512-E3C92BC2B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0ED14B-6F07-4446-AA2C-7D37C0B7D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33FFF-8DE8-7746-8C44-F9029CDF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210-6901-EB4E-A8BD-9A6581DC286B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1EAC2B-EBB1-CE4B-9863-01EECD58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506A59-67C0-E848-8FC8-33E4BDF7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87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3695B-D55D-9A43-80C0-FE7D1413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A90721-F404-6247-8F33-1838CC531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803489-E09B-A449-A90B-0895E2D3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9826-105D-0B4A-9FD3-215ACE1E547F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A48EE-489C-4642-80A1-2FBCB330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2EB68-773C-954D-86E8-E9547ADD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1CBC35-5BFB-3E43-9146-CDFA025C4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846382-1421-FC42-9312-355653CAD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0509BA-7FEF-3146-969C-DAEB5A35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60E-3B2D-DC40-BAAA-403017E5B8F4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94E960-115D-4146-9C0D-3541625E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EB930-078F-F849-8B56-992C4F61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55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9D31-7DE2-0648-9AF1-282A7C29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F36C71-CC0A-F746-A038-29BB0A49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9E0B50-E8DC-844C-A135-FA93BC35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456-8E90-B540-8140-FF11B7279F06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E97A8-4683-5A49-BDA1-B104C853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3F9C8D-6E3D-154D-9A2F-FDB01537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42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FA4FD-D9DE-894C-BC2B-9F3E9B9CA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4690B8-DA08-DB43-BFEB-48221699B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EC139-03F8-A34E-870F-E51B3C33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5FA0-3051-7D4A-B9C4-43D7A08929D6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C3C457-C2A2-1043-ACFC-C775FB1A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4713FD-8236-EF40-A88E-80AC5C27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6523B-96CE-8A49-AB72-A6508646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67D51-D4DA-084C-8521-0A097B329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C978E6-0B6B-054C-8EA6-9B9E48E6A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8849EB-4C79-B542-B78A-17BFEDAE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0DF-9BF4-FA4F-961D-0C8040E2E31F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208B0E-BBDC-B64D-A784-FF204D5C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D8C8D-5A01-2A4F-B110-27D6EB14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9ACC3-8F76-7745-AC64-155CFEA2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2F013E-AD97-2F40-ADF4-5D09B990C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0E76A9-C752-BB48-9A15-FC8B94BD7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8995F7-9DF7-BE4E-BD17-C4A44A925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0575C5-6300-CD43-B0F7-B6F3DE708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CD5053-16E3-0D42-B085-6EA67088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7BB4-771B-8E49-9B1E-B76A83A6FF8D}" type="datetime1">
              <a:rPr lang="fr-FR" smtClean="0"/>
              <a:t>24/08/2020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4F5889-0521-BE40-B094-E840FD96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ACE8CF-BD8D-F047-BE24-A16FAB46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6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0D565-BFCF-E649-A101-08F054AD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A70551-443F-DA4E-8EC6-73ECCC5B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74D-08DD-2647-9038-B601D1CE7D3B}" type="datetime1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6141F9-6D6A-5C48-9532-497E9F73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939187-F820-E244-88E9-65CBE45D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44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DF0BFF-07E1-D446-B324-71E2398F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08E3-F7E4-F94F-A2A2-5D37C7F19F22}" type="datetime1">
              <a:rPr lang="fr-FR" smtClean="0"/>
              <a:t>24/08/2020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4BCED8-8322-DD46-B08D-DC675424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7B4E21-98C8-9042-9A11-F095D092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6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8D7E9-E37D-284D-81E2-7D474003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77F7A4-3EEB-B04E-8DA0-576C8EA1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916980-C7A9-2146-AA64-F57D5334D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BDA824-3D89-4247-9B3A-637B6A19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FBA4-B9E5-0240-ABAF-3DED4FFAC9D9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F94DAA-4BA3-5A41-AB4E-BB36B8E2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9BF8CF-27DD-9141-B794-2B86AFFA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46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59EE3-712F-E344-8B49-81EEB2DB9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06F837-2AE0-2B4A-BD71-A4C6E7EC2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9F28F-898D-4941-9BBC-CED6143C2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D67AB6-0BD1-2C4A-A2E4-37B0FB99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7CF8-210A-8D47-A42F-1D0D68A8D4EC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1F7C57-4BFF-9543-99A4-406166A0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40F8CE-BADD-0448-8AF3-866A5401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6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A3926D-FF20-8D4B-AA3E-1B6F43F12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C5E0BF-F691-3944-8C77-FA60685E5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DB510-D790-B949-A8E7-E7B77D468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690" y="6497053"/>
            <a:ext cx="1214887" cy="360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F08A56A-50D7-3A41-AB6B-F87F31BFB42D}" type="datetime1">
              <a:rPr lang="fr-FR" smtClean="0"/>
              <a:t>24/08/2020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03F9F3-99E9-0D43-AA9C-9CFC6BD9B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82333" y="6518484"/>
            <a:ext cx="2546230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Documument confidentiel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8CC05-27EA-CD42-AE8F-3573ACE14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411" y="65116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P </a:t>
            </a:r>
            <a:fld id="{6B940594-2534-864C-A3D2-19C339F10B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68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C34775-8F12-0745-BCE3-8649A3DE2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fr-FR" sz="4800" dirty="0">
              <a:solidFill>
                <a:srgbClr val="E5037C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C20006-4FC5-1F49-B505-310C8F0D0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EFE71B-1FA2-AB4E-92D3-6C363CF0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489B3C-E691-5141-A8AD-A4A7F594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08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6BB1532-E812-8E49-B53B-F76C8C7FAA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56324DF-B89C-F042-820D-FD7F515C65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2A37FC-3A87-C549-AB82-FEC801F5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763AC6-6F5A-4740-A80E-641DB5DA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10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1158211-0F2B-A94B-8602-F50C0A35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6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2E34A66-A97B-DB4C-9C35-5518138F8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522C234-8623-F84F-B707-330C3AD7C0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95F30FA-F36D-6047-939C-584DD9779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C061916D-3B38-B54D-B457-F4908FCC04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7E7B4F-D14C-8C49-BF0B-3A756B6E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807729-1E7C-0049-9B19-E9F9D135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11</a:t>
            </a:fld>
            <a:endParaRPr lang="fr-FR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5F7AC36C-0A59-9D4C-8EA4-45A1B49A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61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F07BBC-F52D-0743-97CE-92C9B7F3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889667-9385-4148-87FC-1B334788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12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3BCAE4A-9C32-304B-9C67-4B3424F8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9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E65FC7-2479-6F48-8CEA-129FE814E3FA}"/>
              </a:ext>
            </a:extLst>
          </p:cNvPr>
          <p:cNvSpPr/>
          <p:nvPr/>
        </p:nvSpPr>
        <p:spPr>
          <a:xfrm>
            <a:off x="0" y="-24714"/>
            <a:ext cx="12192000" cy="6511627"/>
          </a:xfrm>
          <a:prstGeom prst="rect">
            <a:avLst/>
          </a:prstGeom>
          <a:solidFill>
            <a:srgbClr val="E503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C704CFA-D65F-3B43-A4AC-F48F9629A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PARTIE 2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14E56759-C9A2-F646-B4EC-5C950E616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Outils de communication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F0CC3FC-90E6-0C45-A750-747264EB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31F802-502B-644D-BCF5-F3C5FFBC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12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99CD8-FB38-4448-AD7D-35FE5F2D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2D29D0-B11F-E04A-8C53-9EC801D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D079A-7FDC-2D43-B06E-E285CE37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14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E45B0B1-124A-7249-A90E-6124B6CC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1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6BB1532-E812-8E49-B53B-F76C8C7FAA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56324DF-B89C-F042-820D-FD7F515C65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2A37FC-3A87-C549-AB82-FEC801F5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763AC6-6F5A-4740-A80E-641DB5DA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15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DEF92E3-244A-3D47-8C47-3D3313D1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3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2E34A66-A97B-DB4C-9C35-5518138F8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522C234-8623-F84F-B707-330C3AD7C0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95F30FA-F36D-6047-939C-584DD9779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C061916D-3B38-B54D-B457-F4908FCC04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7E7B4F-D14C-8C49-BF0B-3A756B6E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807729-1E7C-0049-9B19-E9F9D135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16</a:t>
            </a:fld>
            <a:endParaRPr lang="fr-FR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7F5138C-716C-0146-8597-C4BC80AF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5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F07BBC-F52D-0743-97CE-92C9B7F3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889667-9385-4148-87FC-1B334788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17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318B0C3-D105-2846-9F2A-2ADC84F0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1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F0CC3FC-90E6-0C45-A750-747264EB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31F802-502B-644D-BCF5-F3C5FFBC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18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65FC7-2479-6F48-8CEA-129FE814E3FA}"/>
              </a:ext>
            </a:extLst>
          </p:cNvPr>
          <p:cNvSpPr/>
          <p:nvPr/>
        </p:nvSpPr>
        <p:spPr>
          <a:xfrm>
            <a:off x="0" y="-24714"/>
            <a:ext cx="12192000" cy="6511627"/>
          </a:xfrm>
          <a:prstGeom prst="rect">
            <a:avLst/>
          </a:prstGeom>
          <a:solidFill>
            <a:srgbClr val="E503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36F6FBD-E4E7-1A4B-9ACC-91D3A4BDC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530" y="3320073"/>
            <a:ext cx="6472881" cy="11076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9796731-78F9-BF43-A705-B2505775C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998" y="1511101"/>
            <a:ext cx="3966004" cy="13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7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99CD8-FB38-4448-AD7D-35FE5F2D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Introduction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Partie 1</a:t>
            </a:r>
          </a:p>
          <a:p>
            <a:r>
              <a:rPr lang="fr-FR" sz="2000" dirty="0"/>
              <a:t>Partie 2</a:t>
            </a:r>
          </a:p>
          <a:p>
            <a:r>
              <a:rPr lang="fr-FR" sz="2000" dirty="0"/>
              <a:t>Intervenant 1</a:t>
            </a:r>
          </a:p>
          <a:p>
            <a:r>
              <a:rPr lang="fr-FR" sz="2000" dirty="0"/>
              <a:t>Intervenant 2</a:t>
            </a:r>
          </a:p>
          <a:p>
            <a:r>
              <a:rPr lang="fr-FR" sz="2000" dirty="0"/>
              <a:t>Synthèse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2D29D0-B11F-E04A-8C53-9EC801D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D079A-7FDC-2D43-B06E-E285CE37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2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7C03C53-6CFF-6A4B-BE49-74B807C3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5037C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9719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E65FC7-2479-6F48-8CEA-129FE814E3FA}"/>
              </a:ext>
            </a:extLst>
          </p:cNvPr>
          <p:cNvSpPr/>
          <p:nvPr/>
        </p:nvSpPr>
        <p:spPr>
          <a:xfrm>
            <a:off x="0" y="-24714"/>
            <a:ext cx="12192000" cy="6511627"/>
          </a:xfrm>
          <a:prstGeom prst="rect">
            <a:avLst/>
          </a:prstGeom>
          <a:solidFill>
            <a:srgbClr val="E503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C704CFA-D65F-3B43-A4AC-F48F9629A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14E56759-C9A2-F646-B4EC-5C950E616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Ensemble on va plus loin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F0CC3FC-90E6-0C45-A750-747264EB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31F802-502B-644D-BCF5-F3C5FFBC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46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99CD8-FB38-4448-AD7D-35FE5F2D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2D29D0-B11F-E04A-8C53-9EC801D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D079A-7FDC-2D43-B06E-E285CE37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4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2F22B097-F60C-9B42-AFCD-25EC7A59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5037C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1259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6BB1532-E812-8E49-B53B-F76C8C7FAA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56324DF-B89C-F042-820D-FD7F515C65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2A37FC-3A87-C549-AB82-FEC801F5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763AC6-6F5A-4740-A80E-641DB5DA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5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4AB1BBB-0DFB-7A4E-86ED-83C06268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2E34A66-A97B-DB4C-9C35-5518138F8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522C234-8623-F84F-B707-330C3AD7C0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95F30FA-F36D-6047-939C-584DD9779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C061916D-3B38-B54D-B457-F4908FCC04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7E7B4F-D14C-8C49-BF0B-3A756B6E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807729-1E7C-0049-9B19-E9F9D135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6</a:t>
            </a:fld>
            <a:endParaRPr lang="fr-FR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7E4144CE-1ACA-D744-B695-F0C23154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F07BBC-F52D-0743-97CE-92C9B7F3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889667-9385-4148-87FC-1B334788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7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460A5D5-EA94-2641-A5DD-0DA12D73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7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E65FC7-2479-6F48-8CEA-129FE814E3FA}"/>
              </a:ext>
            </a:extLst>
          </p:cNvPr>
          <p:cNvSpPr/>
          <p:nvPr/>
        </p:nvSpPr>
        <p:spPr>
          <a:xfrm>
            <a:off x="0" y="-24714"/>
            <a:ext cx="12192000" cy="6511627"/>
          </a:xfrm>
          <a:prstGeom prst="rect">
            <a:avLst/>
          </a:prstGeom>
          <a:solidFill>
            <a:srgbClr val="E503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C704CFA-D65F-3B43-A4AC-F48F9629A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PARTIE 1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14E56759-C9A2-F646-B4EC-5C950E616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Refonte de la charte graphique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F0CC3FC-90E6-0C45-A750-747264EB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31F802-502B-644D-BCF5-F3C5FFBC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57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99CD8-FB38-4448-AD7D-35FE5F2D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2D29D0-B11F-E04A-8C53-9EC801D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Documument 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D079A-7FDC-2D43-B06E-E285CE37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594-2534-864C-A3D2-19C339F10BB9}" type="slidenum">
              <a:rPr lang="fr-FR" smtClean="0"/>
              <a:t>9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768D340-8CDF-DB44-AF83-1B66C040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9" y="117990"/>
            <a:ext cx="10515600" cy="1325563"/>
          </a:xfrm>
        </p:spPr>
        <p:txBody>
          <a:bodyPr>
            <a:normAutofit/>
          </a:bodyPr>
          <a:lstStyle/>
          <a:p>
            <a:endParaRPr lang="fr-FR" sz="4000" dirty="0">
              <a:solidFill>
                <a:srgbClr val="E50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59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Macintosh PowerPoint</Application>
  <PresentationFormat>Grand écran</PresentationFormat>
  <Paragraphs>53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Thème Office</vt:lpstr>
      <vt:lpstr>Présentation PowerPoint</vt:lpstr>
      <vt:lpstr>Agenda</vt:lpstr>
      <vt:lpstr>INTRODUCTION</vt:lpstr>
      <vt:lpstr>Introduction</vt:lpstr>
      <vt:lpstr>Présentation PowerPoint</vt:lpstr>
      <vt:lpstr>Présentation PowerPoint</vt:lpstr>
      <vt:lpstr>Présentation PowerPoint</vt:lpstr>
      <vt:lpstr>PARTIE 1</vt:lpstr>
      <vt:lpstr>Présentation PowerPoint</vt:lpstr>
      <vt:lpstr>Présentation PowerPoint</vt:lpstr>
      <vt:lpstr>Présentation PowerPoint</vt:lpstr>
      <vt:lpstr>Présentation PowerPoint</vt:lpstr>
      <vt:lpstr>PARTIE 2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4</cp:revision>
  <dcterms:created xsi:type="dcterms:W3CDTF">2020-08-12T11:52:19Z</dcterms:created>
  <dcterms:modified xsi:type="dcterms:W3CDTF">2020-08-24T07:52:42Z</dcterms:modified>
</cp:coreProperties>
</file>